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7" r:id="rId3"/>
    <p:sldId id="258" r:id="rId4"/>
    <p:sldId id="282" r:id="rId5"/>
    <p:sldId id="269" r:id="rId6"/>
    <p:sldId id="270" r:id="rId7"/>
    <p:sldId id="264" r:id="rId8"/>
    <p:sldId id="271" r:id="rId9"/>
    <p:sldId id="273" r:id="rId10"/>
    <p:sldId id="259" r:id="rId11"/>
    <p:sldId id="277" r:id="rId12"/>
    <p:sldId id="265" r:id="rId13"/>
    <p:sldId id="275" r:id="rId14"/>
    <p:sldId id="262" r:id="rId15"/>
    <p:sldId id="27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C"/>
    <a:srgbClr val="00A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BCD7-388C-40CA-A268-22B6690F408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327-4AAC-492F-ACC1-81632FC9F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1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1E752-70ED-4BB0-B0D0-FB181893F9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1E327-4AAC-492F-ACC1-81632FC9F7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rtexkom.ru/catalog/pics/1047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8700" y="4971996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5663744" cy="484520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                                     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КомфортнаяЮгра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ФЕДЕРАЛЬНЫЙ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</a:t>
            </a:r>
            <a:r>
              <a:rPr lang="ru-RU" sz="1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Благоустройство универсальной спортивной площадки на базе хоккейного корта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пер.Парковый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11, </a:t>
            </a:r>
            <a:r>
              <a:rPr lang="ru-RU" sz="1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п.Карымкары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45515"/>
            <a:ext cx="8350696" cy="2439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321" y="845516"/>
            <a:ext cx="8278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43586"/>
              </p:ext>
            </p:extLst>
          </p:nvPr>
        </p:nvGraphicFramePr>
        <p:xfrm>
          <a:off x="721982" y="1322569"/>
          <a:ext cx="7512496" cy="4501702"/>
        </p:xfrm>
        <a:graphic>
          <a:graphicData uri="http://schemas.openxmlformats.org/drawingml/2006/table">
            <a:tbl>
              <a:tblPr/>
              <a:tblGrid>
                <a:gridCol w="5999841"/>
                <a:gridCol w="1512655"/>
              </a:tblGrid>
              <a:tr h="5630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Технико-экономический показатель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Значение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30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длина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ограждения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корта,м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30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Универсальной спортивной площадки на базе хоккейного корта,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1540,00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30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благоустраиваемой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территории, </a:t>
                      </a:r>
                      <a:r>
                        <a:rPr lang="ru-RU" sz="1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Раздевалка (в наличии),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Места для запасных игроков, болельщиков (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Светодиодное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свещение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на металлических опорах (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Урны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Водяная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помпа (</a:t>
                      </a:r>
                      <a:r>
                        <a:rPr lang="ru-RU" sz="1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шт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6307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Объем финансовых средств необходимых для реализации данного мероприятия (руб.)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1430000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85" marR="85985" marT="42993" marB="429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087" y="134635"/>
            <a:ext cx="8448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Сметный расчет стоимости универсального хоккейного корта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31919"/>
              </p:ext>
            </p:extLst>
          </p:nvPr>
        </p:nvGraphicFramePr>
        <p:xfrm>
          <a:off x="407452" y="1268760"/>
          <a:ext cx="8298361" cy="4907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75463"/>
                <a:gridCol w="960107"/>
                <a:gridCol w="2112235"/>
                <a:gridCol w="1450556"/>
              </a:tblGrid>
              <a:tr h="13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Наименование/вид работ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Кол-во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Цена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Стоимость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104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Монтаж хоккейной коробки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1 комплект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180 000руб.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180</a:t>
                      </a: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000руб</a:t>
                      </a:r>
                      <a:r>
                        <a:rPr lang="ru-RU" sz="1400" b="1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Демонтаж  хоккейной коробки.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 комплект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400" b="1" baseline="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000руб.</a:t>
                      </a:r>
                      <a:endParaRPr lang="ru-RU" sz="1400" b="1" dirty="0" smtClean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50 000руб.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Монтаж металлических опор со светодиодными светильниками для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свещения хоккейной коробки </a:t>
                      </a: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8 шт.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700000руб.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131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Обустройство раздевалки (балок в наличии)</a:t>
                      </a: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 шт.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131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Обустройство мест для запасных игроков, болельщиков</a:t>
                      </a: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 шт.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140000руб.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32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Капитальный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ремонт основания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</a:rPr>
                        <a:t>1800 кв. м.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Спонсорская помощь</a:t>
                      </a: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</a:tr>
              <a:tr h="324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Косметический ремонт, нанесение разметки для игры в хоккей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180м.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150000руб.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 anchor="ctr"/>
                </a:tc>
              </a:tr>
              <a:tr h="14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Установка информационного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табло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1шт.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20 000руб.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20 000 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  <a:tr h="14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Приобретение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мотопомпы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1шт.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170000 </a:t>
                      </a: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170000руб.</a:t>
                      </a:r>
                      <a:endParaRPr lang="ru-RU" sz="14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77964" marR="77964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72" y="6381328"/>
            <a:ext cx="5357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Общая стоимость проекта – 1430000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7248" y="6258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2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СРОКИ РЕАЛИЗАЦИИ ПРОЕКТА</a:t>
            </a:r>
            <a:endParaRPr lang="ru-RU" sz="28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5776" y="2780928"/>
            <a:ext cx="3888431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визуальных образов и схем благоустраиваемой территории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59399"/>
              </p:ext>
            </p:extLst>
          </p:nvPr>
        </p:nvGraphicFramePr>
        <p:xfrm>
          <a:off x="467547" y="1556791"/>
          <a:ext cx="8280917" cy="2845672"/>
        </p:xfrm>
        <a:graphic>
          <a:graphicData uri="http://schemas.openxmlformats.org/drawingml/2006/table">
            <a:tbl>
              <a:tblPr/>
              <a:tblGrid>
                <a:gridCol w="1021321"/>
                <a:gridCol w="385259"/>
                <a:gridCol w="1094007"/>
                <a:gridCol w="899819"/>
                <a:gridCol w="350475"/>
                <a:gridCol w="1172150"/>
                <a:gridCol w="1172150"/>
                <a:gridCol w="821515"/>
                <a:gridCol w="350635"/>
                <a:gridCol w="1013586"/>
              </a:tblGrid>
              <a:tr h="612914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Апрель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Июль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16379"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Подготовка документации для проведения электронного аукциона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Процедура определения подрядчика путем электронного аукциона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/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Изготовление, доставка и монтаж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6379">
                <a:tc>
                  <a:txBody>
                    <a:bodyPr/>
                    <a:lstStyle/>
                    <a:p>
                      <a:pPr indent="450215" algn="just"/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just"/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/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Оформление и передача подрядчику документации на выполнение работ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/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85960" marR="85960" marT="42980" marB="429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Ввод в эксплуатацию (приемка работ)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ПЕРЕД НАМИ </a:t>
            </a:r>
            <a:r>
              <a:rPr lang="ru-RU" sz="3200" dirty="0" smtClean="0"/>
              <a:t>СТОЯТ РАЗНЫЕ ЗАДАЧИ: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82" y="1056384"/>
            <a:ext cx="5616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b="1" i="1" dirty="0" smtClean="0"/>
              <a:t>Общественные территории в поселении должны работать и приносить пользу!</a:t>
            </a:r>
          </a:p>
          <a:p>
            <a:pPr marL="342900" indent="-342900" algn="just">
              <a:buAutoNum type="arabicPeriod"/>
            </a:pPr>
            <a:r>
              <a:rPr lang="ru-RU" sz="1400" b="1" i="1" dirty="0" smtClean="0"/>
              <a:t>Создание привлекательности общественных территорий.</a:t>
            </a:r>
          </a:p>
          <a:p>
            <a:pPr marL="342900" indent="-342900">
              <a:buFontTx/>
              <a:buAutoNum type="arabicPeriod" startAt="2"/>
            </a:pPr>
            <a:r>
              <a:rPr lang="ru-RU" sz="1400" b="1" i="1" dirty="0"/>
              <a:t>Альтернатива  проведения досуга.</a:t>
            </a:r>
          </a:p>
          <a:p>
            <a:pPr marL="342900" indent="-342900">
              <a:buAutoNum type="arabicPeriod" startAt="2"/>
            </a:pPr>
            <a:r>
              <a:rPr lang="ru-RU" sz="1400" b="1" i="1" dirty="0" smtClean="0"/>
              <a:t>Создание безопасных и комфортных  и эстетичных условий для полноценных занятий спортом  круглогодично.</a:t>
            </a:r>
          </a:p>
          <a:p>
            <a:pPr marL="342900" indent="-342900">
              <a:buAutoNum type="arabicPeriod" startAt="2"/>
            </a:pPr>
            <a:r>
              <a:rPr lang="ru-RU" sz="1400" b="1" i="1" dirty="0" smtClean="0"/>
              <a:t>Развитие  на территории поселения зимних видов спорта.</a:t>
            </a:r>
          </a:p>
          <a:p>
            <a:pPr marL="342900" indent="-342900">
              <a:buAutoNum type="arabicPeriod" startAt="2"/>
            </a:pPr>
            <a:r>
              <a:rPr lang="ru-RU" sz="1400" b="1" i="1" dirty="0" smtClean="0"/>
              <a:t>Создание  полноценных мест для проведения различных культурно-массовых и спортивных мероприятий.</a:t>
            </a:r>
          </a:p>
          <a:p>
            <a:pPr marL="342900" indent="-342900">
              <a:buAutoNum type="arabicPeriod" startAt="2"/>
            </a:pPr>
            <a:r>
              <a:rPr lang="ru-RU" sz="1400" b="1" i="1" dirty="0" smtClean="0"/>
              <a:t>Всё лучшее детям!</a:t>
            </a:r>
          </a:p>
          <a:p>
            <a:pPr marL="342900" indent="-342900">
              <a:buAutoNum type="arabicPeriod" startAt="2"/>
            </a:pPr>
            <a:r>
              <a:rPr lang="ru-RU" sz="1400" b="1" i="1" dirty="0" smtClean="0"/>
              <a:t>Доступность  общественных территорий.</a:t>
            </a:r>
          </a:p>
          <a:p>
            <a:pPr marL="342900" indent="-342900">
              <a:buAutoNum type="arabicPeriod" startAt="2"/>
            </a:pPr>
            <a:endParaRPr lang="ru-RU" sz="1400" b="1" i="1" dirty="0" smtClean="0"/>
          </a:p>
          <a:p>
            <a:pPr marL="342900" indent="-342900" algn="just">
              <a:buAutoNum type="arabicPeriod" startAt="3"/>
            </a:pPr>
            <a:endParaRPr lang="ru-RU" sz="1400" b="1" i="1" dirty="0" smtClean="0"/>
          </a:p>
          <a:p>
            <a:pPr marL="342900" indent="-342900" algn="just">
              <a:buAutoNum type="arabicPeriod" startAt="3"/>
            </a:pPr>
            <a:endParaRPr lang="ru-RU" sz="14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51" y="4892653"/>
            <a:ext cx="2807804" cy="1871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09120"/>
            <a:ext cx="2311807" cy="1733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4" y="4411971"/>
            <a:ext cx="1699175" cy="2265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51" y="2758824"/>
            <a:ext cx="2736304" cy="2052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47" y="1102081"/>
            <a:ext cx="1574913" cy="1574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1452" y="63951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70" y="4164927"/>
            <a:ext cx="1289242" cy="26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396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34368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68" y="1052736"/>
            <a:ext cx="8259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Программа «Комфортная городская среда» осуществила для нас жителей посёлка те желания, которые  ещё десять лет назад казались несбыточными.</a:t>
            </a: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Администрация </a:t>
            </a:r>
            <a:r>
              <a:rPr lang="ru-RU" sz="2800" b="1" dirty="0"/>
              <a:t>сельского поселения </a:t>
            </a:r>
            <a:r>
              <a:rPr lang="ru-RU" sz="2800" b="1" dirty="0" err="1"/>
              <a:t>Карымкары</a:t>
            </a:r>
            <a:r>
              <a:rPr lang="ru-RU" sz="2800" b="1" dirty="0"/>
              <a:t> от имени всего населения выражает глубокую признательность </a:t>
            </a:r>
            <a:r>
              <a:rPr lang="ru-RU" sz="2800" b="1" dirty="0" smtClean="0"/>
              <a:t>всем, кто оказал нам помощь и содействие в воплощении в жизнь наших проектов.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Мы стали чуточку ближе к городской среде. Но хотим быть ещё ближе!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580554" y="6073262"/>
            <a:ext cx="2708606" cy="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089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5000" dirty="0" smtClean="0"/>
              <a:t>СПАСИБО ЗА ВНИМАНИЕ!</a:t>
            </a:r>
            <a:endParaRPr lang="ru-RU" sz="5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368660"/>
            <a:ext cx="8568952" cy="16201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УНИВЕРСАЛЬНАЯ СПОРТИВНАЯ ПЛОЩАДКА НА БАЗЕ ХОККЕЙНОГО КОРТА</a:t>
            </a:r>
            <a:endParaRPr lang="ru-RU" sz="30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83" y="1993424"/>
            <a:ext cx="2621285" cy="2617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34368" y="6129357"/>
            <a:ext cx="2708606" cy="731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275856" y="6080719"/>
            <a:ext cx="2708606" cy="7316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6084168" y="6080720"/>
            <a:ext cx="2708606" cy="731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3939" y="62155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35069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УНИВЕРСАЛЬНАЯ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СПОРТИВНАЯ ПЛОЩАДКА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БАЗЕ ХОККЕЙНОГО КОРТА</a:t>
            </a:r>
            <a:r>
              <a:rPr lang="ru-RU" sz="2000" b="1" dirty="0">
                <a:latin typeface="Arial Black" panose="020B0A04020102020204" pitchFamily="34" charset="0"/>
              </a:rPr>
              <a:t/>
            </a:r>
            <a:br>
              <a:rPr lang="ru-RU" sz="2000" b="1" dirty="0"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02882" y="1268760"/>
            <a:ext cx="835069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730" y="81522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909762"/>
            <a:ext cx="6200775" cy="303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6027" y="63075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00A6B7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613248" y="774689"/>
            <a:ext cx="8135216" cy="5351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Универсальная спортивная площадка на базе хоккейного корта.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Ханты-Мансийский автономный округ-Югра, Октябрьский район,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п.Карымкары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пер.Парковый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11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Спортивно-игровая площадка на базе хоккейного корта.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ct val="0"/>
              </a:spcBef>
            </a:pPr>
            <a:endParaRPr lang="ru-RU" sz="1400" dirty="0"/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Рассуждаем и ставим задачи, меняем мячи на клюшки и коньки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</a:t>
            </a:r>
            <a:r>
              <a:rPr lang="ru-RU" sz="3400" b="1" dirty="0" smtClean="0"/>
              <a:t>Поселок </a:t>
            </a:r>
            <a:r>
              <a:rPr lang="ru-RU" sz="3400" b="1" dirty="0"/>
              <a:t>наш небольшой,  нет объективных возможностей развивать спорт высоких достижений, будь то отсутствие профессионалов или иные причины. </a:t>
            </a:r>
          </a:p>
          <a:p>
            <a:pPr marL="0" indent="0">
              <a:buNone/>
            </a:pPr>
            <a:r>
              <a:rPr lang="ru-RU" sz="3400" b="1" dirty="0"/>
              <a:t>  </a:t>
            </a:r>
            <a:r>
              <a:rPr lang="ru-RU" sz="3400" b="1" dirty="0" smtClean="0"/>
              <a:t> Проблему </a:t>
            </a:r>
            <a:r>
              <a:rPr lang="ru-RU" sz="3400" b="1" dirty="0"/>
              <a:t>занятия подростков  в летний период мы частично решили. Построили универсальную спортивную огороженную площадку. И она действует, живет! Дети и взрослые с удовольствием гоняют футбол, играют в волейбол.  Но вот выпал снег, и площадка как будто замерла, гонять мяч зимой не так комфортно, хотя </a:t>
            </a:r>
            <a:r>
              <a:rPr lang="ru-RU" sz="3400" b="1" dirty="0" smtClean="0"/>
              <a:t>возможно. </a:t>
            </a:r>
            <a:r>
              <a:rPr lang="ru-RU" sz="3400" b="1" dirty="0"/>
              <a:t>Площадка не пустует, работает зимняя горка, качели, </a:t>
            </a:r>
            <a:r>
              <a:rPr lang="ru-RU" sz="3400" b="1" dirty="0" err="1"/>
              <a:t>воркаут</a:t>
            </a:r>
            <a:r>
              <a:rPr lang="ru-RU" sz="3400" b="1" dirty="0"/>
              <a:t>, но нет тех шумных спортивных баталий, нет того спортивного азарта, соревновательного духа, того, что </a:t>
            </a:r>
            <a:r>
              <a:rPr lang="ru-RU" sz="3400" b="1" dirty="0" smtClean="0"/>
              <a:t>был </a:t>
            </a:r>
            <a:r>
              <a:rPr lang="ru-RU" sz="3400" b="1" dirty="0"/>
              <a:t>в теплое время года. </a:t>
            </a:r>
          </a:p>
          <a:p>
            <a:pPr marL="0" indent="0">
              <a:buNone/>
            </a:pPr>
            <a:r>
              <a:rPr lang="ru-RU" sz="3400" b="1" dirty="0"/>
              <a:t>  </a:t>
            </a:r>
            <a:r>
              <a:rPr lang="ru-RU" sz="3400" b="1" dirty="0" smtClean="0"/>
              <a:t> Может</a:t>
            </a:r>
            <a:r>
              <a:rPr lang="ru-RU" sz="3400" b="1" dirty="0"/>
              <a:t>, стоит сменить вектор внимания и поставить другую задачу? </a:t>
            </a:r>
          </a:p>
          <a:p>
            <a:pPr marL="0" indent="0">
              <a:buNone/>
            </a:pPr>
            <a:r>
              <a:rPr lang="ru-RU" sz="3400" b="1" dirty="0"/>
              <a:t>  </a:t>
            </a:r>
            <a:r>
              <a:rPr lang="ru-RU" sz="3400" b="1" dirty="0" smtClean="0"/>
              <a:t> Многие </a:t>
            </a:r>
            <a:r>
              <a:rPr lang="ru-RU" sz="3400" b="1" dirty="0"/>
              <a:t>помнят, как раньше прямо на озере  появлялись  ледовые площадки, где довольные мальчишки гоняли в хоккей, а девчонки тренировали фигурные па. И это было не всегда безопасно в осенний и весенний периоды. </a:t>
            </a:r>
          </a:p>
          <a:p>
            <a:pPr marL="0" indent="0">
              <a:buNone/>
            </a:pPr>
            <a:r>
              <a:rPr lang="ru-RU" sz="3400" b="1" dirty="0"/>
              <a:t>  </a:t>
            </a:r>
            <a:r>
              <a:rPr lang="ru-RU" sz="3400" b="1" dirty="0" smtClean="0"/>
              <a:t>  Сегодня </a:t>
            </a:r>
            <a:r>
              <a:rPr lang="ru-RU" sz="3400" b="1" dirty="0"/>
              <a:t>запросы  не только горожан, но и сельчан  выросли — нужны комфортные крытые освещенные корты, денег на строительство которых, конечно, нет.  </a:t>
            </a:r>
          </a:p>
          <a:p>
            <a:pPr marL="0" indent="0">
              <a:buNone/>
            </a:pPr>
            <a:r>
              <a:rPr lang="ru-RU" sz="3400" b="1" dirty="0"/>
              <a:t>  Так давайте попробуем задаться вопросом — что мы </a:t>
            </a:r>
            <a:r>
              <a:rPr lang="ru-RU" sz="3400" b="1" dirty="0" smtClean="0"/>
              <a:t>имеем сегодня, </a:t>
            </a:r>
            <a:r>
              <a:rPr lang="ru-RU" sz="3400" b="1" dirty="0"/>
              <a:t>и что же ставить во главу угла? Может, стоит обустроить  уже имеющийся  хоккейный корт. Тем самым ориентироваться не на результат, а на доступность спорта?  И расставлять приоритеты нужно уже сейчас.  Корт есть! Неровное основание?! Проблемы?! </a:t>
            </a:r>
            <a:r>
              <a:rPr lang="ru-RU" sz="3400" b="1" dirty="0" smtClean="0"/>
              <a:t>Можно исправить?!</a:t>
            </a:r>
          </a:p>
          <a:p>
            <a:pPr marL="0" indent="0" algn="ctr">
              <a:buNone/>
            </a:pPr>
            <a:r>
              <a:rPr lang="ru-RU" sz="3400" b="1" dirty="0" smtClean="0"/>
              <a:t>-Есть замечательная программа </a:t>
            </a:r>
            <a:r>
              <a:rPr lang="ru-RU" sz="5100" b="1" dirty="0" smtClean="0"/>
              <a:t>«Комфортная городская среда!!!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48464" y="6381328"/>
            <a:ext cx="2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403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Проект </a:t>
            </a:r>
            <a:r>
              <a:rPr lang="ru-RU" sz="3100" dirty="0">
                <a:solidFill>
                  <a:schemeClr val="tx2"/>
                </a:solidFill>
                <a:latin typeface="Arial Black" panose="020B0A04020102020204" pitchFamily="34" charset="0"/>
              </a:rPr>
              <a:t>предполагает сделать площадку более безопасной, комфортной и эстетичной. </a:t>
            </a:r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4546848" cy="2260847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Универсальная спортивная площадка на базе хоккейного корта (30х60) была заасфальтирована с помощью АО «Сургутнефтегаз» в 2011 году.  С тех пор площадка очень активно используется в течение года под  проведение различных культурно-массовых, спортивных мероприятий. Зимой заливается каток. Единственная  в поселке асфальтированная площадка, это ещё  и самое безопасное место для катания детей на роликах, самокатах, велосипедах, коньках  и т.д. Но, безопасным оно было лишь до некоторых пор.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77577"/>
            <a:ext cx="3032383" cy="277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365105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Площадка стала не безопасной в использовании: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 расшатаны некоторые элементы ограждения (имеют уклон)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асфальтированное основание перетерпело некоторые изменения: появились бугры и неровности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 инфраструктура вокруг площадки не создана, нет ни раздевалок, ни скамеек. Освещение – уличные фонари, освещение не соответствует санитарным нормам и непригодно для занятий спортом.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 сих пор в зимний период корт заливался силами оптимистов, инструкторов по спорту и сотрудников пожарной команды.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подготовки площадки в зимний период требуется большое количество воды. Площадка на балансе не стоит, средств на воду не выделяется.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48464" y="62316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86409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ОСНОВНАЯ ЦЕЛЬ ПРОЕКТА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60848"/>
            <a:ext cx="1727181" cy="1727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708920"/>
            <a:ext cx="77768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–Пропаганда здорового образа жизни</a:t>
            </a:r>
          </a:p>
          <a:p>
            <a:r>
              <a:rPr lang="ru-RU" sz="2000" b="1" dirty="0"/>
              <a:t> -Повышение физической активности детей и взрослых</a:t>
            </a:r>
          </a:p>
          <a:p>
            <a:r>
              <a:rPr lang="ru-RU" sz="2000" b="1" dirty="0"/>
              <a:t> -Организация доступного круглогодичного досуга для детей и взрослых</a:t>
            </a:r>
          </a:p>
          <a:p>
            <a:r>
              <a:rPr lang="ru-RU" sz="2000" b="1" dirty="0"/>
              <a:t> -Создание более комфортных условий для занятий зимними видами спорта</a:t>
            </a:r>
          </a:p>
          <a:p>
            <a:r>
              <a:rPr lang="ru-RU" sz="2000" b="1" dirty="0"/>
              <a:t> -Снижение травматизма при играх на открытом воздухе</a:t>
            </a:r>
          </a:p>
          <a:p>
            <a:r>
              <a:rPr lang="ru-RU" sz="2000" b="1" dirty="0"/>
              <a:t> -Повышение мотивации к труду и социальной активности жителей посёлка, вовлечение молодежи в трудовую деятельность</a:t>
            </a:r>
          </a:p>
          <a:p>
            <a:r>
              <a:rPr lang="ru-RU" sz="2000" b="1" dirty="0">
                <a:cs typeface="Times New Roman" pitchFamily="18" charset="0"/>
              </a:rPr>
              <a:t>-Устройство освещения, отвечающего всем санитарным требованиям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7453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24936" cy="8791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Текущее состояние территории</a:t>
            </a:r>
            <a: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995823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Область размещения фотографий текущей ситуации</a:t>
            </a: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7" y="1334377"/>
            <a:ext cx="3030914" cy="2273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614" y="995823"/>
            <a:ext cx="3614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Деформация асфальтового основания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0521" y="1287870"/>
            <a:ext cx="282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Недостаточная освещенность</a:t>
            </a:r>
            <a:endParaRPr lang="ru-RU" sz="1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62" y="1593651"/>
            <a:ext cx="3498194" cy="26236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6" y="4061309"/>
            <a:ext cx="3200577" cy="2443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367" y="3654177"/>
            <a:ext cx="2502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Деформация ограждения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71" y="2238429"/>
            <a:ext cx="2922129" cy="2255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4656" y="1626424"/>
            <a:ext cx="2395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Потребность в большом </a:t>
            </a:r>
          </a:p>
          <a:p>
            <a:pPr algn="ctr"/>
            <a:r>
              <a:rPr lang="ru-RU" sz="1600" b="1" dirty="0" smtClean="0"/>
              <a:t>количестве воды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7444" y="4797152"/>
            <a:ext cx="4743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Отсутствие инфраструктуры: </a:t>
            </a:r>
          </a:p>
          <a:p>
            <a:r>
              <a:rPr lang="ru-RU" b="1" dirty="0" smtClean="0"/>
              <a:t>Нет централизованного водоснабжения, освещения, отвечающего санитарным нормам, нет раздевалки, нет мест для размещения  игроков, болельщиков.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85000" lnSpcReduction="20000"/>
          </a:bodyPr>
          <a:lstStyle/>
          <a:p>
            <a:pPr lvl="1" algn="l"/>
            <a:r>
              <a:rPr lang="ru-RU" sz="2300" b="1" dirty="0">
                <a:solidFill>
                  <a:schemeClr val="tx1"/>
                </a:solidFill>
              </a:rPr>
              <a:t>-Демонтаж ограждения корта и баскетбольных стоек.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 Ремонт основания (устранение бугров и прочих неровностей)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 Монтаж ограждения корта и баскетбольных стоек.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-Косметический ремонт корта и баскетбольных стоек (зачистка, покраска, устранение зазоров)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-Монтаж освещения светодиодного на </a:t>
            </a:r>
            <a:r>
              <a:rPr lang="ru-RU" b="1" dirty="0" smtClean="0">
                <a:solidFill>
                  <a:schemeClr val="tx1"/>
                </a:solidFill>
              </a:rPr>
              <a:t>металлических </a:t>
            </a:r>
            <a:r>
              <a:rPr lang="ru-RU" b="1" dirty="0">
                <a:solidFill>
                  <a:schemeClr val="tx1"/>
                </a:solidFill>
              </a:rPr>
              <a:t>опорах.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-Монтаж мест для болельщиков, игроков команд, судей 2 шт. (6000х1300).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-Обустройство раздевалки.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-Приобретение помпы.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449810" cy="122413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Проектные решения</a:t>
            </a:r>
            <a:b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0" y="2678451"/>
            <a:ext cx="2634942" cy="241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79" y="2894956"/>
            <a:ext cx="2602395" cy="1951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30" y="3284984"/>
            <a:ext cx="2952328" cy="1707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296279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Демонтаж ограждения корта и баскетбольных стоек, ремонт основания, монтаж ограждения корта и баскетбольных стоек, косметический ремонт, нанесение разметки для хоккея 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7" y="239356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</a:t>
            </a:r>
            <a:r>
              <a:rPr lang="ru-RU" sz="1400" b="1" dirty="0" smtClean="0"/>
              <a:t>онтаж освещения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252456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</a:t>
            </a:r>
            <a:r>
              <a:rPr lang="ru-RU" sz="1400" b="1" dirty="0" smtClean="0"/>
              <a:t>онтаж раздевалки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267696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Устройство мест для запасных игроков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11830" y="513758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Приобретение помпы</a:t>
            </a:r>
            <a:endParaRPr lang="ru-RU" sz="1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52" y="819500"/>
            <a:ext cx="2426944" cy="1676646"/>
          </a:xfrm>
          <a:prstGeom prst="rect">
            <a:avLst/>
          </a:prstGeom>
        </p:spPr>
      </p:pic>
      <p:pic>
        <p:nvPicPr>
          <p:cNvPr id="11" name="Рисунок 10" descr="Мотопомпа Subaru-Robin PTX401T новинка! (аналог PTG405T/PTV406T)">
            <a:hlinkClick r:id="rId6" tooltip="&quot;Мотопомпа Subaru-Robin PTX401T новинка! (аналог PTG405T/PTV406T)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30" y="5431725"/>
            <a:ext cx="1025143" cy="10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2020 планы\КОРТ КОРТ КОРТ\фото корт\Освещение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7453" y="5115001"/>
            <a:ext cx="1608455" cy="13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04448" y="62373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endParaRPr lang="ru-RU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2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267</TotalTime>
  <Words>912</Words>
  <Application>Microsoft Office PowerPoint</Application>
  <PresentationFormat>Экран (4:3)</PresentationFormat>
  <Paragraphs>176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#ЖКХменяется                                      #КомфортнаяЮгра</vt:lpstr>
      <vt:lpstr>УНИВЕРСАЛЬНАЯ СПОРТИВНАЯ ПЛОЩАДКА  НА БАЗЕ ХОККЕЙНОГО КОРТА </vt:lpstr>
      <vt:lpstr>  </vt:lpstr>
      <vt:lpstr>Рассуждаем и ставим задачи, меняем мячи на клюшки и коньки</vt:lpstr>
      <vt:lpstr>Проект предполагает сделать площадку более безопасной, комфортной и эстетичной.  </vt:lpstr>
      <vt:lpstr>ОСНОВНАЯ ЦЕЛЬ ПРОЕКТА</vt:lpstr>
      <vt:lpstr> Текущее состояние территории </vt:lpstr>
      <vt:lpstr>Проектные решения </vt:lpstr>
      <vt:lpstr>Презентация PowerPoint</vt:lpstr>
      <vt:lpstr>ОПИСАНИЕ КОНЦЕПТУАЛЬНЫХ И ПРОЕКТНЫХ РЕШЕНИЙ</vt:lpstr>
      <vt:lpstr>Презентация PowerPoint</vt:lpstr>
      <vt:lpstr>СРОКИ РЕАЛИЗАЦИИ ПРОЕКТА</vt:lpstr>
      <vt:lpstr>ПЕРЕД НАМИ СТОЯТ РАЗНЫЕ ЗАДАЧИ:</vt:lpstr>
      <vt:lpstr>ОПИСАНИЕ ДОПОЛНИТЕЛЬНЫХ МЕРОПРИЯТИЙ </vt:lpstr>
      <vt:lpstr>СПАСИБО ЗА ВНИМАНИЕ!</vt:lpstr>
      <vt:lpstr>#ЖКХменяется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1</cp:lastModifiedBy>
  <cp:revision>37</cp:revision>
  <dcterms:created xsi:type="dcterms:W3CDTF">2018-12-18T11:17:04Z</dcterms:created>
  <dcterms:modified xsi:type="dcterms:W3CDTF">2019-11-13T16:44:11Z</dcterms:modified>
</cp:coreProperties>
</file>